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72" r:id="rId5"/>
    <p:sldId id="261" r:id="rId6"/>
    <p:sldId id="273" r:id="rId7"/>
    <p:sldId id="274" r:id="rId8"/>
    <p:sldId id="275" r:id="rId9"/>
    <p:sldId id="276" r:id="rId10"/>
    <p:sldId id="262" r:id="rId11"/>
    <p:sldId id="263" r:id="rId12"/>
    <p:sldId id="271" r:id="rId13"/>
    <p:sldId id="264" r:id="rId14"/>
    <p:sldId id="265" r:id="rId15"/>
    <p:sldId id="269" r:id="rId16"/>
    <p:sldId id="270" r:id="rId17"/>
    <p:sldId id="277" r:id="rId18"/>
    <p:sldId id="278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79" r:id="rId27"/>
    <p:sldId id="302" r:id="rId28"/>
    <p:sldId id="291" r:id="rId29"/>
    <p:sldId id="282" r:id="rId30"/>
    <p:sldId id="283" r:id="rId31"/>
    <p:sldId id="284" r:id="rId32"/>
    <p:sldId id="287" r:id="rId33"/>
    <p:sldId id="285" r:id="rId34"/>
    <p:sldId id="289" r:id="rId35"/>
    <p:sldId id="290" r:id="rId36"/>
    <p:sldId id="292" r:id="rId37"/>
    <p:sldId id="299" r:id="rId38"/>
    <p:sldId id="310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2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2832" y="-9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7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5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2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7634"/>
            <a:ext cx="8229600" cy="1119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Headline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0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 err="1" smtClean="0">
                <a:latin typeface="Verdana"/>
                <a:cs typeface="Verdana"/>
              </a:rPr>
              <a:t>Valami</a:t>
            </a:r>
            <a:r>
              <a:rPr lang="en-US" sz="1600" b="1" dirty="0" smtClean="0">
                <a:latin typeface="Verdana"/>
                <a:cs typeface="Verdana"/>
              </a:rPr>
              <a:t> </a:t>
            </a:r>
            <a:r>
              <a:rPr lang="en-US" sz="1600" b="1" dirty="0" err="1" smtClean="0">
                <a:latin typeface="Verdana"/>
                <a:cs typeface="Verdana"/>
              </a:rPr>
              <a:t>szöveg</a:t>
            </a:r>
            <a:r>
              <a:rPr lang="en-US" sz="1600" b="1" dirty="0" smtClean="0">
                <a:latin typeface="Verdana"/>
                <a:cs typeface="Verdana"/>
              </a:rPr>
              <a:t/>
            </a:r>
            <a:br>
              <a:rPr lang="en-US" sz="1600" b="1" dirty="0" smtClean="0">
                <a:latin typeface="Verdana"/>
                <a:cs typeface="Verdana"/>
              </a:rPr>
            </a:br>
            <a:r>
              <a:rPr lang="en-US" sz="1600" dirty="0" err="1" smtClean="0">
                <a:latin typeface="Verdana"/>
                <a:cs typeface="Verdana"/>
              </a:rPr>
              <a:t>Valami</a:t>
            </a:r>
            <a:r>
              <a:rPr lang="en-US" sz="1600" dirty="0" smtClean="0">
                <a:latin typeface="Verdana"/>
                <a:cs typeface="Verdana"/>
              </a:rPr>
              <a:t> </a:t>
            </a:r>
            <a:r>
              <a:rPr lang="en-US" sz="1600" dirty="0" err="1" smtClean="0">
                <a:latin typeface="Verdana"/>
                <a:cs typeface="Verdana"/>
              </a:rPr>
              <a:t>szöveg</a:t>
            </a:r>
            <a:r>
              <a:rPr lang="en-US" sz="1600" dirty="0" smtClean="0">
                <a:latin typeface="Verdana"/>
                <a:cs typeface="Verdana"/>
              </a:rPr>
              <a:t>, </a:t>
            </a:r>
            <a:r>
              <a:rPr lang="en-US" sz="1600" dirty="0" err="1" smtClean="0">
                <a:latin typeface="Verdana"/>
                <a:cs typeface="Verdana"/>
              </a:rPr>
              <a:t>stb</a:t>
            </a:r>
            <a:r>
              <a:rPr lang="en-US" sz="1600" dirty="0" smtClean="0">
                <a:latin typeface="Verdana"/>
                <a:cs typeface="Verdana"/>
              </a:rPr>
              <a:t>.</a:t>
            </a:r>
            <a:endParaRPr lang="en-US" sz="1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6602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483" y="145366"/>
            <a:ext cx="7772400" cy="9869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/>
                <a:cs typeface="Verdana"/>
              </a:rPr>
              <a:t>Ha</a:t>
            </a:r>
            <a:r>
              <a:rPr lang="hu-HU" sz="3200" b="1" dirty="0">
                <a:latin typeface="Verdana"/>
                <a:cs typeface="Verdana"/>
              </a:rPr>
              <a:t>sználd a telefonom!</a:t>
            </a:r>
            <a:endParaRPr lang="en-US" sz="3200" b="1" dirty="0"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2541" y="956196"/>
            <a:ext cx="294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Dr Vida Rolland, Lajtha Balázs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Sensing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8" y="1477234"/>
            <a:ext cx="4167711" cy="179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26" y="1477233"/>
            <a:ext cx="4490922" cy="410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8" y="3402174"/>
            <a:ext cx="3179171" cy="218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7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Érzékelés okostelefonnal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5" y="1489723"/>
            <a:ext cx="5231027" cy="42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Dropbox\work\edudroid\logos\edu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2557">
            <a:off x="2868338" y="1725276"/>
            <a:ext cx="3920102" cy="392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Érzékelés okostelefonnal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5" y="1489723"/>
            <a:ext cx="5231027" cy="42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</p:spTree>
    <p:extLst>
      <p:ext uri="{BB962C8B-B14F-4D97-AF65-F5344CB8AC3E}">
        <p14:creationId xmlns:p14="http://schemas.microsoft.com/office/powerpoint/2010/main" val="16493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32488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</p:spTree>
    <p:extLst>
      <p:ext uri="{BB962C8B-B14F-4D97-AF65-F5344CB8AC3E}">
        <p14:creationId xmlns:p14="http://schemas.microsoft.com/office/powerpoint/2010/main" val="24585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5097120" y="430796"/>
            <a:ext cx="2011362" cy="639762"/>
          </a:xfrm>
          <a:prstGeom prst="wedgeRoundRectCallout">
            <a:avLst>
              <a:gd name="adj1" fmla="val -81523"/>
              <a:gd name="adj2" fmla="val 174334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Érintési pontok</a:t>
            </a:r>
          </a:p>
        </p:txBody>
      </p:sp>
      <p:sp>
        <p:nvSpPr>
          <p:cNvPr id="33" name="AutoShape 25"/>
          <p:cNvSpPr>
            <a:spLocks noChangeArrowheads="1"/>
          </p:cNvSpPr>
          <p:nvPr/>
        </p:nvSpPr>
        <p:spPr bwMode="auto">
          <a:xfrm>
            <a:off x="5097120" y="1253121"/>
            <a:ext cx="2011362" cy="639762"/>
          </a:xfrm>
          <a:prstGeom prst="wedgeRoundRectCallout">
            <a:avLst>
              <a:gd name="adj1" fmla="val -76111"/>
              <a:gd name="adj2" fmla="val 10558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Orientáció</a:t>
            </a:r>
          </a:p>
        </p:txBody>
      </p: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5097120" y="2077033"/>
            <a:ext cx="2011362" cy="639763"/>
          </a:xfrm>
          <a:prstGeom prst="wedgeRoundRectCallout">
            <a:avLst>
              <a:gd name="adj1" fmla="val -78338"/>
              <a:gd name="adj2" fmla="val 7989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Alkalmazás-</a:t>
            </a:r>
          </a:p>
          <a:p>
            <a:pPr algn="ctr"/>
            <a:r>
              <a:rPr lang="en-US" altLang="en-US"/>
              <a:t>használat</a:t>
            </a:r>
          </a:p>
        </p:txBody>
      </p:sp>
      <p:sp>
        <p:nvSpPr>
          <p:cNvPr id="35" name="AutoShape 27"/>
          <p:cNvSpPr>
            <a:spLocks noChangeArrowheads="1"/>
          </p:cNvSpPr>
          <p:nvPr/>
        </p:nvSpPr>
        <p:spPr bwMode="auto">
          <a:xfrm>
            <a:off x="5097120" y="2899358"/>
            <a:ext cx="2011362" cy="639763"/>
          </a:xfrm>
          <a:prstGeom prst="wedgeRoundRectCallout">
            <a:avLst>
              <a:gd name="adj1" fmla="val -76102"/>
              <a:gd name="adj2" fmla="val 58909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Widgetek</a:t>
            </a:r>
          </a:p>
        </p:txBody>
      </p:sp>
      <p:sp>
        <p:nvSpPr>
          <p:cNvPr id="36" name="AutoShape 28"/>
          <p:cNvSpPr>
            <a:spLocks noChangeArrowheads="1"/>
          </p:cNvSpPr>
          <p:nvPr/>
        </p:nvSpPr>
        <p:spPr bwMode="auto">
          <a:xfrm>
            <a:off x="5097120" y="3721683"/>
            <a:ext cx="2011362" cy="639763"/>
          </a:xfrm>
          <a:prstGeom prst="wedgeRoundRectCallout">
            <a:avLst>
              <a:gd name="adj1" fmla="val -68560"/>
              <a:gd name="adj2" fmla="val 222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Tárhely</a:t>
            </a:r>
          </a:p>
        </p:txBody>
      </p:sp>
      <p:sp>
        <p:nvSpPr>
          <p:cNvPr id="37" name="AutoShape 29"/>
          <p:cNvSpPr>
            <a:spLocks noChangeArrowheads="1"/>
          </p:cNvSpPr>
          <p:nvPr/>
        </p:nvSpPr>
        <p:spPr bwMode="auto">
          <a:xfrm>
            <a:off x="5097120" y="4545596"/>
            <a:ext cx="2011362" cy="639762"/>
          </a:xfrm>
          <a:prstGeom prst="wedgeRoundRectCallout">
            <a:avLst>
              <a:gd name="adj1" fmla="val -61073"/>
              <a:gd name="adj2" fmla="val -616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Hálózati forgalom</a:t>
            </a: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5097120" y="5367921"/>
            <a:ext cx="2011362" cy="639762"/>
          </a:xfrm>
          <a:prstGeom prst="wedgeRoundRectCallout">
            <a:avLst>
              <a:gd name="adj1" fmla="val -67570"/>
              <a:gd name="adj2" fmla="val -58797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Csatlakoztatott</a:t>
            </a:r>
          </a:p>
          <a:p>
            <a:pPr algn="ctr"/>
            <a:r>
              <a:rPr lang="en-US" altLang="en-US"/>
              <a:t>eszközök</a:t>
            </a:r>
          </a:p>
        </p:txBody>
      </p:sp>
    </p:spTree>
    <p:extLst>
      <p:ext uri="{BB962C8B-B14F-4D97-AF65-F5344CB8AC3E}">
        <p14:creationId xmlns:p14="http://schemas.microsoft.com/office/powerpoint/2010/main" val="31683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5097120" y="430796"/>
            <a:ext cx="2011362" cy="639762"/>
          </a:xfrm>
          <a:prstGeom prst="wedgeRoundRectCallout">
            <a:avLst>
              <a:gd name="adj1" fmla="val -81523"/>
              <a:gd name="adj2" fmla="val 174334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Érintési pontok</a:t>
            </a:r>
          </a:p>
        </p:txBody>
      </p:sp>
      <p:sp>
        <p:nvSpPr>
          <p:cNvPr id="33" name="AutoShape 25"/>
          <p:cNvSpPr>
            <a:spLocks noChangeArrowheads="1"/>
          </p:cNvSpPr>
          <p:nvPr/>
        </p:nvSpPr>
        <p:spPr bwMode="auto">
          <a:xfrm>
            <a:off x="5097120" y="1253121"/>
            <a:ext cx="2011362" cy="639762"/>
          </a:xfrm>
          <a:prstGeom prst="wedgeRoundRectCallout">
            <a:avLst>
              <a:gd name="adj1" fmla="val -76111"/>
              <a:gd name="adj2" fmla="val 10558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Orientáció</a:t>
            </a:r>
          </a:p>
        </p:txBody>
      </p: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5097120" y="2077033"/>
            <a:ext cx="2011362" cy="639763"/>
          </a:xfrm>
          <a:prstGeom prst="wedgeRoundRectCallout">
            <a:avLst>
              <a:gd name="adj1" fmla="val -78338"/>
              <a:gd name="adj2" fmla="val 7989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Alkalmazás-</a:t>
            </a:r>
          </a:p>
          <a:p>
            <a:pPr algn="ctr"/>
            <a:r>
              <a:rPr lang="en-US" altLang="en-US"/>
              <a:t>használat</a:t>
            </a:r>
          </a:p>
        </p:txBody>
      </p:sp>
      <p:sp>
        <p:nvSpPr>
          <p:cNvPr id="35" name="AutoShape 27"/>
          <p:cNvSpPr>
            <a:spLocks noChangeArrowheads="1"/>
          </p:cNvSpPr>
          <p:nvPr/>
        </p:nvSpPr>
        <p:spPr bwMode="auto">
          <a:xfrm>
            <a:off x="5097120" y="2899358"/>
            <a:ext cx="2011362" cy="639763"/>
          </a:xfrm>
          <a:prstGeom prst="wedgeRoundRectCallout">
            <a:avLst>
              <a:gd name="adj1" fmla="val -76102"/>
              <a:gd name="adj2" fmla="val 58909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Widgetek</a:t>
            </a:r>
          </a:p>
        </p:txBody>
      </p:sp>
      <p:sp>
        <p:nvSpPr>
          <p:cNvPr id="36" name="AutoShape 28"/>
          <p:cNvSpPr>
            <a:spLocks noChangeArrowheads="1"/>
          </p:cNvSpPr>
          <p:nvPr/>
        </p:nvSpPr>
        <p:spPr bwMode="auto">
          <a:xfrm>
            <a:off x="5097120" y="3721683"/>
            <a:ext cx="2011362" cy="639763"/>
          </a:xfrm>
          <a:prstGeom prst="wedgeRoundRectCallout">
            <a:avLst>
              <a:gd name="adj1" fmla="val -68560"/>
              <a:gd name="adj2" fmla="val 222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Tárhely</a:t>
            </a:r>
          </a:p>
        </p:txBody>
      </p:sp>
      <p:sp>
        <p:nvSpPr>
          <p:cNvPr id="37" name="AutoShape 29"/>
          <p:cNvSpPr>
            <a:spLocks noChangeArrowheads="1"/>
          </p:cNvSpPr>
          <p:nvPr/>
        </p:nvSpPr>
        <p:spPr bwMode="auto">
          <a:xfrm>
            <a:off x="5097120" y="4545596"/>
            <a:ext cx="2011362" cy="639762"/>
          </a:xfrm>
          <a:prstGeom prst="wedgeRoundRectCallout">
            <a:avLst>
              <a:gd name="adj1" fmla="val -61073"/>
              <a:gd name="adj2" fmla="val -616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Hálózati forgalom</a:t>
            </a: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5097120" y="5367921"/>
            <a:ext cx="2011362" cy="639762"/>
          </a:xfrm>
          <a:prstGeom prst="wedgeRoundRectCallout">
            <a:avLst>
              <a:gd name="adj1" fmla="val -67570"/>
              <a:gd name="adj2" fmla="val -58797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Csatlakoztatott</a:t>
            </a:r>
          </a:p>
          <a:p>
            <a:pPr algn="ctr"/>
            <a:r>
              <a:rPr lang="en-US" altLang="en-US"/>
              <a:t>eszközök</a:t>
            </a:r>
          </a:p>
        </p:txBody>
      </p:sp>
      <p:sp>
        <p:nvSpPr>
          <p:cNvPr id="39" name="AutoShape 31"/>
          <p:cNvSpPr>
            <a:spLocks noChangeArrowheads="1"/>
          </p:cNvSpPr>
          <p:nvPr/>
        </p:nvSpPr>
        <p:spPr bwMode="auto">
          <a:xfrm>
            <a:off x="3286253" y="4479925"/>
            <a:ext cx="2011363" cy="822325"/>
          </a:xfrm>
          <a:prstGeom prst="wedgeRoundRectCallout">
            <a:avLst>
              <a:gd name="adj1" fmla="val 8093"/>
              <a:gd name="adj2" fmla="val -1335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Definiálj</a:t>
            </a:r>
            <a:endParaRPr lang="en-US" altLang="en-US" dirty="0"/>
          </a:p>
          <a:p>
            <a:pPr algn="ctr"/>
            <a:r>
              <a:rPr lang="en-US" altLang="en-US" dirty="0" err="1"/>
              <a:t>saját</a:t>
            </a:r>
            <a:r>
              <a:rPr lang="en-US" altLang="en-US" dirty="0"/>
              <a:t> </a:t>
            </a:r>
            <a:r>
              <a:rPr lang="en-US" altLang="en-US" dirty="0" err="1"/>
              <a:t>szenzorokat</a:t>
            </a:r>
            <a:r>
              <a:rPr lang="en-US" alt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00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</p:txBody>
      </p:sp>
    </p:spTree>
    <p:extLst>
      <p:ext uri="{BB962C8B-B14F-4D97-AF65-F5344CB8AC3E}">
        <p14:creationId xmlns:p14="http://schemas.microsoft.com/office/powerpoint/2010/main" val="37017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i="1" dirty="0"/>
              <a:t>“A crowdsourcing </a:t>
            </a:r>
            <a:r>
              <a:rPr lang="en-US" sz="4800" i="1" dirty="0" err="1"/>
              <a:t>egy</a:t>
            </a:r>
            <a:r>
              <a:rPr lang="en-US" sz="4800" i="1" dirty="0"/>
              <a:t> </a:t>
            </a:r>
            <a:r>
              <a:rPr lang="en-US" sz="4800" i="1" dirty="0" err="1"/>
              <a:t>módszer</a:t>
            </a:r>
            <a:r>
              <a:rPr lang="en-US" sz="4800" i="1" dirty="0"/>
              <a:t>, </a:t>
            </a:r>
            <a:r>
              <a:rPr lang="en-US" sz="4800" i="1" dirty="0" err="1"/>
              <a:t>amivel</a:t>
            </a:r>
            <a:r>
              <a:rPr lang="en-US" sz="4800" i="1" dirty="0"/>
              <a:t> a </a:t>
            </a:r>
            <a:r>
              <a:rPr lang="en-US" sz="4800" i="1" dirty="0" err="1"/>
              <a:t>feladat-megoldást</a:t>
            </a:r>
            <a:r>
              <a:rPr lang="en-US" sz="4800" i="1" dirty="0"/>
              <a:t> </a:t>
            </a:r>
            <a:r>
              <a:rPr lang="en-US" sz="4800" i="1" dirty="0" err="1"/>
              <a:t>vagy</a:t>
            </a:r>
            <a:r>
              <a:rPr lang="en-US" sz="4800" i="1" dirty="0"/>
              <a:t> </a:t>
            </a:r>
            <a:r>
              <a:rPr lang="en-US" sz="4800" i="1" dirty="0" err="1"/>
              <a:t>termelést</a:t>
            </a:r>
            <a:r>
              <a:rPr lang="en-US" sz="4800" i="1" dirty="0"/>
              <a:t> </a:t>
            </a:r>
            <a:r>
              <a:rPr lang="en-US" sz="4800" i="1" dirty="0" err="1"/>
              <a:t>nagy</a:t>
            </a:r>
            <a:r>
              <a:rPr lang="en-US" sz="4800" i="1" dirty="0"/>
              <a:t> </a:t>
            </a:r>
            <a:r>
              <a:rPr lang="en-US" sz="4800" i="1" dirty="0" err="1"/>
              <a:t>tömegeknek</a:t>
            </a:r>
            <a:r>
              <a:rPr lang="en-US" sz="4800" i="1" dirty="0"/>
              <a:t>, online </a:t>
            </a:r>
            <a:r>
              <a:rPr lang="en-US" sz="4800" i="1" dirty="0" err="1"/>
              <a:t>módon</a:t>
            </a:r>
            <a:r>
              <a:rPr lang="en-US" sz="4800" i="1" dirty="0"/>
              <a:t> </a:t>
            </a:r>
            <a:r>
              <a:rPr lang="en-US" sz="4800" i="1" dirty="0" err="1"/>
              <a:t>osztják</a:t>
            </a:r>
            <a:r>
              <a:rPr lang="en-US" sz="4800" i="1" dirty="0"/>
              <a:t> </a:t>
            </a:r>
            <a:r>
              <a:rPr lang="en-US" sz="4800" i="1" dirty="0" err="1"/>
              <a:t>szét</a:t>
            </a:r>
            <a:r>
              <a:rPr lang="en-US" sz="4800" i="1" dirty="0"/>
              <a:t>.”</a:t>
            </a:r>
          </a:p>
          <a:p>
            <a:pPr marL="0" indent="0" algn="r">
              <a:buNone/>
            </a:pPr>
            <a:r>
              <a:rPr lang="en-US" sz="4800" i="1" dirty="0"/>
              <a:t>/Daren C. </a:t>
            </a:r>
            <a:r>
              <a:rPr lang="en-US" sz="4800" i="1" dirty="0" err="1"/>
              <a:t>Brabham</a:t>
            </a:r>
            <a:r>
              <a:rPr lang="en-US" sz="4800" i="1" dirty="0"/>
              <a:t>/</a:t>
            </a:r>
          </a:p>
          <a:p>
            <a:pPr marL="0" indent="0">
              <a:buNone/>
            </a:pPr>
            <a:endParaRPr lang="en-US" sz="4800" i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19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</p:txBody>
      </p:sp>
    </p:spTree>
    <p:extLst>
      <p:ext uri="{BB962C8B-B14F-4D97-AF65-F5344CB8AC3E}">
        <p14:creationId xmlns:p14="http://schemas.microsoft.com/office/powerpoint/2010/main" val="3752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</p:txBody>
      </p:sp>
    </p:spTree>
    <p:extLst>
      <p:ext uri="{BB962C8B-B14F-4D97-AF65-F5344CB8AC3E}">
        <p14:creationId xmlns:p14="http://schemas.microsoft.com/office/powerpoint/2010/main" val="61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</p:txBody>
      </p:sp>
    </p:spTree>
    <p:extLst>
      <p:ext uri="{BB962C8B-B14F-4D97-AF65-F5344CB8AC3E}">
        <p14:creationId xmlns:p14="http://schemas.microsoft.com/office/powerpoint/2010/main" val="37590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</p:txBody>
      </p:sp>
    </p:spTree>
    <p:extLst>
      <p:ext uri="{BB962C8B-B14F-4D97-AF65-F5344CB8AC3E}">
        <p14:creationId xmlns:p14="http://schemas.microsoft.com/office/powerpoint/2010/main" val="37775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Telefonbeszélgetések hossza autóban</a:t>
            </a:r>
          </a:p>
        </p:txBody>
      </p:sp>
    </p:spTree>
    <p:extLst>
      <p:ext uri="{BB962C8B-B14F-4D97-AF65-F5344CB8AC3E}">
        <p14:creationId xmlns:p14="http://schemas.microsoft.com/office/powerpoint/2010/main" val="37714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Telefonbeszélgetések hossza autóban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07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35653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elkészítése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21163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6330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Mérőkód csomagolása</a:t>
            </a:r>
            <a:endParaRPr lang="hu-HU" sz="2800" dirty="0">
              <a:solidFill>
                <a:schemeClr val="bg1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41358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9331">
            <a:off x="5355043" y="1354014"/>
            <a:ext cx="3239320" cy="429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3" y="2044315"/>
            <a:ext cx="41148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5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85000"/>
                  </a:schemeClr>
                </a:solidFill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85000"/>
                  </a:schemeClr>
                </a:solidFill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6798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</p:spTree>
    <p:extLst>
      <p:ext uri="{BB962C8B-B14F-4D97-AF65-F5344CB8AC3E}">
        <p14:creationId xmlns:p14="http://schemas.microsoft.com/office/powerpoint/2010/main" val="14857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  <p:pic>
        <p:nvPicPr>
          <p:cNvPr id="4101" name="Picture 5" descr="http://3.bp.blogspot.com/-shlkF4-lOrI/UqEk25whCBI/AAAAAAAAAV4/vAwo6UN2Sis/s1600/appengine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3880931"/>
            <a:ext cx="2142105" cy="16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Dropbox\work\edudroid\logos\edud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76" y="3666904"/>
            <a:ext cx="2091381" cy="2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70" y="2129278"/>
            <a:ext cx="2619633" cy="35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  <p:pic>
        <p:nvPicPr>
          <p:cNvPr id="4101" name="Picture 5" descr="http://3.bp.blogspot.com/-shlkF4-lOrI/UqEk25whCBI/AAAAAAAAAV4/vAwo6UN2Sis/s1600/appengine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3880931"/>
            <a:ext cx="2142105" cy="16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Dropbox\work\edudroid\logos\edudro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76" y="3666904"/>
            <a:ext cx="2091381" cy="2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 felépítése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1" y="1466054"/>
            <a:ext cx="3270410" cy="41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21676" y="1600200"/>
            <a:ext cx="5165124" cy="406762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Mérés: </a:t>
            </a:r>
            <a:r>
              <a:rPr lang="hu-HU" sz="2800" dirty="0" smtClean="0">
                <a:latin typeface="Verdana"/>
                <a:cs typeface="Verdana"/>
              </a:rPr>
              <a:t>kutatók által </a:t>
            </a:r>
            <a:r>
              <a:rPr lang="hu-HU" sz="2800" dirty="0" smtClean="0">
                <a:latin typeface="Verdana"/>
                <a:cs typeface="Verdana"/>
              </a:rPr>
              <a:t>telefonra küldött, általunk ellenőrzött </a:t>
            </a:r>
            <a:r>
              <a:rPr lang="hu-HU" sz="2800" dirty="0" smtClean="0">
                <a:latin typeface="Verdana"/>
                <a:cs typeface="Verdana"/>
              </a:rPr>
              <a:t>futtatható </a:t>
            </a:r>
            <a:r>
              <a:rPr lang="hu-HU" sz="2800" dirty="0" smtClean="0">
                <a:latin typeface="Verdana"/>
                <a:cs typeface="Verdana"/>
              </a:rPr>
              <a:t>kódrészlet</a:t>
            </a:r>
            <a:endParaRPr lang="hu-HU" sz="2800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341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Személyes adatok védelme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>
                <a:latin typeface="Verdana"/>
                <a:cs typeface="Verdana"/>
              </a:rPr>
              <a:t>Adatok anonimizálása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Android </a:t>
            </a:r>
            <a:r>
              <a:rPr lang="hu-HU" sz="2800" b="1" dirty="0" smtClean="0">
                <a:latin typeface="Verdana"/>
                <a:cs typeface="Verdana"/>
              </a:rPr>
              <a:t>jogosultságok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Mérés-konténer szűkítik </a:t>
            </a:r>
            <a:r>
              <a:rPr lang="hu-HU" sz="2800" b="1" dirty="0" smtClean="0">
                <a:latin typeface="Verdana"/>
                <a:cs typeface="Verdana"/>
              </a:rPr>
              <a:t>a platform lehetőségeit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Saját </a:t>
            </a:r>
            <a:r>
              <a:rPr lang="hu-HU" sz="2800" b="1" dirty="0" smtClean="0">
                <a:latin typeface="Verdana"/>
                <a:cs typeface="Verdana"/>
              </a:rPr>
              <a:t>jogosultság- és kvóta-kezelés</a:t>
            </a:r>
          </a:p>
          <a:p>
            <a:pPr>
              <a:buFontTx/>
              <a:buChar char="-"/>
            </a:pPr>
            <a:endParaRPr lang="hu-HU" sz="2800" b="1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783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Eg</a:t>
            </a:r>
            <a:r>
              <a:rPr lang="hu-HU" sz="3200" dirty="0" smtClean="0"/>
              <a:t>yszerű használat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" y="1025611"/>
            <a:ext cx="8752386" cy="58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Eg</a:t>
            </a:r>
            <a:r>
              <a:rPr lang="hu-HU" sz="3200" dirty="0"/>
              <a:t>yszerű használat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" y="1025611"/>
            <a:ext cx="8752386" cy="58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ame 2"/>
          <p:cNvSpPr/>
          <p:nvPr/>
        </p:nvSpPr>
        <p:spPr>
          <a:xfrm>
            <a:off x="457200" y="1917700"/>
            <a:ext cx="38989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57200" y="2616200"/>
            <a:ext cx="38989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09600" y="3429000"/>
            <a:ext cx="43053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762000" y="5892800"/>
            <a:ext cx="43053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Miért használja a DroidLabot?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Egyszerű mérés-fejlesztés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Mérések terjesztése meglévő felhasználóbázison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Mérések követése</a:t>
            </a:r>
          </a:p>
          <a:p>
            <a:pPr>
              <a:buFontTx/>
              <a:buChar char="-"/>
            </a:pPr>
            <a:r>
              <a:rPr lang="hu-HU" sz="2800" b="1" dirty="0">
                <a:latin typeface="Verdana"/>
                <a:cs typeface="Verdana"/>
              </a:rPr>
              <a:t>Nem kell saját </a:t>
            </a:r>
            <a:r>
              <a:rPr lang="hu-HU" sz="2800" b="1" dirty="0" smtClean="0">
                <a:latin typeface="Verdana"/>
                <a:cs typeface="Verdana"/>
              </a:rPr>
              <a:t>infrastruktúra a mérési adatok begyűjtéséhez</a:t>
            </a:r>
            <a:endParaRPr lang="hu-HU" sz="28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2087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6900"/>
            <a:ext cx="8229600" cy="25309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sz="2800" b="1" dirty="0" smtClean="0">
                <a:latin typeface="Verdana"/>
                <a:cs typeface="Verdana"/>
              </a:rPr>
              <a:t>Köszönöm a figyelmet</a:t>
            </a:r>
            <a:r>
              <a:rPr lang="hu-HU" sz="2800" b="1" dirty="0" smtClean="0">
                <a:latin typeface="Verdana"/>
                <a:cs typeface="Verdana"/>
              </a:rPr>
              <a:t>!</a:t>
            </a:r>
            <a:endParaRPr lang="en-US" sz="2800" b="1" dirty="0" smtClean="0">
              <a:latin typeface="Verdana"/>
              <a:cs typeface="Verdana"/>
            </a:endParaRPr>
          </a:p>
          <a:p>
            <a:pPr marL="0" indent="0" algn="ctr">
              <a:buNone/>
            </a:pPr>
            <a:endParaRPr lang="en-US" sz="2800" b="1" dirty="0"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2800" u="sng" dirty="0" smtClean="0">
                <a:latin typeface="Verdana"/>
                <a:cs typeface="Verdana"/>
              </a:rPr>
              <a:t>http://</a:t>
            </a:r>
            <a:r>
              <a:rPr lang="hu-HU" sz="2800" u="sng" dirty="0" smtClean="0">
                <a:latin typeface="Verdana"/>
                <a:cs typeface="Verdana"/>
              </a:rPr>
              <a:t>droidlab.tmit.bme.hu</a:t>
            </a:r>
            <a:endParaRPr lang="en-US" sz="2800" u="sng" dirty="0" smtClean="0"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2800" u="sng" dirty="0">
                <a:latin typeface="Verdana"/>
                <a:cs typeface="Verdana"/>
              </a:rPr>
              <a:t>http://</a:t>
            </a:r>
            <a:r>
              <a:rPr lang="hu-HU" sz="2800" u="sng" dirty="0" smtClean="0">
                <a:latin typeface="Verdana"/>
                <a:cs typeface="Verdana"/>
              </a:rPr>
              <a:t>droidlab</a:t>
            </a:r>
            <a:r>
              <a:rPr lang="en-US" sz="2800" u="sng" dirty="0" smtClean="0">
                <a:latin typeface="Verdana"/>
                <a:cs typeface="Verdana"/>
              </a:rPr>
              <a:t>portal.appspot.com</a:t>
            </a:r>
            <a:endParaRPr lang="hu-HU" sz="2800" u="sng" dirty="0" smtClean="0"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hu-HU" sz="2800" dirty="0" smtClean="0">
                <a:latin typeface="Verdana"/>
                <a:cs typeface="Verdana"/>
              </a:rPr>
              <a:t>lajtha.balazs</a:t>
            </a:r>
            <a:r>
              <a:rPr lang="en-US" sz="2800" dirty="0">
                <a:latin typeface="Verdana"/>
                <a:cs typeface="Verdana"/>
              </a:rPr>
              <a:t>@tmit.bme.hu</a:t>
            </a:r>
            <a:endParaRPr lang="hu-HU" sz="2800" dirty="0">
              <a:latin typeface="Verdana"/>
              <a:cs typeface="Verdana"/>
            </a:endParaRPr>
          </a:p>
          <a:p>
            <a:pPr marL="0" indent="0" algn="ctr">
              <a:buNone/>
            </a:pPr>
            <a:endParaRPr lang="hu-HU" sz="2800" b="1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971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35" y="4247893"/>
            <a:ext cx="2619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35" y="4247893"/>
            <a:ext cx="2619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56" y="1738484"/>
            <a:ext cx="4572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444</Words>
  <Application>Microsoft Office PowerPoint</Application>
  <PresentationFormat>On-screen Show (4:3)</PresentationFormat>
  <Paragraphs>221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Használd a telefonom!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Sensing</vt:lpstr>
      <vt:lpstr>Érzékelés okostelefonnal</vt:lpstr>
      <vt:lpstr>Érzékelés okostelefonnal</vt:lpstr>
      <vt:lpstr>Mobil szenzorok</vt:lpstr>
      <vt:lpstr>Mobil szenzorok</vt:lpstr>
      <vt:lpstr>Mobil szenzorok</vt:lpstr>
      <vt:lpstr>Mobil szenzorok</vt:lpstr>
      <vt:lpstr>Mobil szenzorok</vt:lpstr>
      <vt:lpstr>Mobil szenzorok</vt:lpstr>
      <vt:lpstr>Szcenáriók</vt:lpstr>
      <vt:lpstr>Szcenáriók</vt:lpstr>
      <vt:lpstr>Szcenáriók</vt:lpstr>
      <vt:lpstr>Szcenáriók</vt:lpstr>
      <vt:lpstr>Szcenáriók</vt:lpstr>
      <vt:lpstr>Szcenáriók</vt:lpstr>
      <vt:lpstr>Szcenáriók</vt:lpstr>
      <vt:lpstr>Mérjünk telefonon!</vt:lpstr>
      <vt:lpstr>Mérjünk telefonon!</vt:lpstr>
      <vt:lpstr>Mérjünk telefonon!</vt:lpstr>
      <vt:lpstr>Mérjünk telefonon!</vt:lpstr>
      <vt:lpstr>Mérjünk telefonon!</vt:lpstr>
      <vt:lpstr>DroidLab</vt:lpstr>
      <vt:lpstr>DroidLab</vt:lpstr>
      <vt:lpstr>DroidLab</vt:lpstr>
      <vt:lpstr>DroidLab felépítése</vt:lpstr>
      <vt:lpstr>Személyes adatok védelme</vt:lpstr>
      <vt:lpstr>Egyszerű használat</vt:lpstr>
      <vt:lpstr>Egyszerű használat</vt:lpstr>
      <vt:lpstr>Miért használja a DroidLabot?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Címsor</dc:title>
  <dc:creator>pj</dc:creator>
  <cp:lastModifiedBy>Lajtha András Balázs</cp:lastModifiedBy>
  <cp:revision>68</cp:revision>
  <cp:lastPrinted>2014-05-23T15:39:46Z</cp:lastPrinted>
  <dcterms:created xsi:type="dcterms:W3CDTF">2013-07-02T12:28:50Z</dcterms:created>
  <dcterms:modified xsi:type="dcterms:W3CDTF">2014-06-02T21:51:19Z</dcterms:modified>
</cp:coreProperties>
</file>